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7/25/19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4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7/25/19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5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7/25/19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3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7/25/19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5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7/25/19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1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7/25/19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9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7/25/19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1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7/25/19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2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7/25/19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4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1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18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1" r:id="rId5"/>
    <p:sldLayoutId id="2147483705" r:id="rId6"/>
    <p:sldLayoutId id="2147483706" r:id="rId7"/>
    <p:sldLayoutId id="2147483707" r:id="rId8"/>
    <p:sldLayoutId id="2147483710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97596A22-C4DD-47E4-9D41-527141C47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396" b="133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6B3B6F-2F40-4A8F-924E-6CC7890E2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/>
              <a:t>How to book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5F06D-1FBD-4F6D-AEAC-20878F0E3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sz="4800" dirty="0"/>
              <a:t>Private Road Test</a:t>
            </a: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2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4406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5901-4F55-4477-814E-D22E0E26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9: Select a date.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6FD82E-7555-4B22-A1CE-874F9CA1B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96" y="2108200"/>
            <a:ext cx="6069133" cy="3760788"/>
          </a:xfrm>
        </p:spPr>
      </p:pic>
    </p:spTree>
    <p:extLst>
      <p:ext uri="{BB962C8B-B14F-4D97-AF65-F5344CB8AC3E}">
        <p14:creationId xmlns:p14="http://schemas.microsoft.com/office/powerpoint/2010/main" val="78126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1C7C-1C23-4A4A-A138-2E1453D2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10:  Selected date turns blue, hit continue.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BCC6D5-6D5E-443B-A792-DB32E79FC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96" y="2108200"/>
            <a:ext cx="6069133" cy="3760788"/>
          </a:xfrm>
        </p:spPr>
      </p:pic>
    </p:spTree>
    <p:extLst>
      <p:ext uri="{BB962C8B-B14F-4D97-AF65-F5344CB8AC3E}">
        <p14:creationId xmlns:p14="http://schemas.microsoft.com/office/powerpoint/2010/main" val="374861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DCC7-8300-4758-9A88-E2C1B1BA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11:  Select the time you would like.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6E56DE-2CB0-4F38-83D9-461805B3E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59" y="2108200"/>
            <a:ext cx="7266607" cy="3760788"/>
          </a:xfrm>
        </p:spPr>
      </p:pic>
    </p:spTree>
    <p:extLst>
      <p:ext uri="{BB962C8B-B14F-4D97-AF65-F5344CB8AC3E}">
        <p14:creationId xmlns:p14="http://schemas.microsoft.com/office/powerpoint/2010/main" val="146543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3D802-5F56-43DD-A9B0-A9991474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12: Click continue.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73C9C1-988C-4201-AEA2-B93BA82B9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59" y="2108200"/>
            <a:ext cx="7266607" cy="3760788"/>
          </a:xfrm>
        </p:spPr>
      </p:pic>
    </p:spTree>
    <p:extLst>
      <p:ext uri="{BB962C8B-B14F-4D97-AF65-F5344CB8AC3E}">
        <p14:creationId xmlns:p14="http://schemas.microsoft.com/office/powerpoint/2010/main" val="216891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3EEA6-4F3D-4B5C-B341-893D138F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13:  Check the check here box.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8348C-2E3C-4836-8D43-0EFAFCE85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Submit will then turn green.  Click that and a confirmation screen will appear and you will get a confirmation email.</a:t>
            </a:r>
          </a:p>
        </p:txBody>
      </p:sp>
    </p:spTree>
    <p:extLst>
      <p:ext uri="{BB962C8B-B14F-4D97-AF65-F5344CB8AC3E}">
        <p14:creationId xmlns:p14="http://schemas.microsoft.com/office/powerpoint/2010/main" val="424946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F9C7-2154-4F2D-89E8-9443DB92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: go to drivetest.ca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0CB38F-3788-4A8A-B103-6E69651B9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749597"/>
            <a:ext cx="10058400" cy="3048446"/>
          </a:xfrm>
        </p:spPr>
      </p:pic>
    </p:spTree>
    <p:extLst>
      <p:ext uri="{BB962C8B-B14F-4D97-AF65-F5344CB8AC3E}">
        <p14:creationId xmlns:p14="http://schemas.microsoft.com/office/powerpoint/2010/main" val="135836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43CF-CD41-482D-9856-DE9B9D40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use your email address and student drivers license and expiry date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10C2CC-BDF0-4911-8CB0-5F9C38FD3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08" y="2108200"/>
            <a:ext cx="5192785" cy="3760788"/>
          </a:xfrm>
        </p:spPr>
      </p:pic>
    </p:spTree>
    <p:extLst>
      <p:ext uri="{BB962C8B-B14F-4D97-AF65-F5344CB8AC3E}">
        <p14:creationId xmlns:p14="http://schemas.microsoft.com/office/powerpoint/2010/main" val="2498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0F42-6B93-4D82-AEF6-B85BAD61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you will need to check your email and click the verify button.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8C647-3C1C-4673-936E-35918D21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will open a new window.  On this page you will need to type in the drivers license and expiry date again and hit the green submit button.</a:t>
            </a:r>
          </a:p>
        </p:txBody>
      </p:sp>
    </p:spTree>
    <p:extLst>
      <p:ext uri="{BB962C8B-B14F-4D97-AF65-F5344CB8AC3E}">
        <p14:creationId xmlns:p14="http://schemas.microsoft.com/office/powerpoint/2010/main" val="9658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E3A0-9F55-4A83-A4A3-CF9001AD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: select the class of license you are booking.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DA2E5F-63E2-4FB3-A199-7B21923E2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78" y="2108200"/>
            <a:ext cx="6308521" cy="3760788"/>
          </a:xfrm>
        </p:spPr>
      </p:pic>
    </p:spTree>
    <p:extLst>
      <p:ext uri="{BB962C8B-B14F-4D97-AF65-F5344CB8AC3E}">
        <p14:creationId xmlns:p14="http://schemas.microsoft.com/office/powerpoint/2010/main" val="34110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2252-5546-416E-84E0-553A157D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 Do not click the add air brake to test box.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7A8C5A-6F79-4644-8660-ABF55BC26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65" y="2108200"/>
            <a:ext cx="6736360" cy="3760788"/>
          </a:xfrm>
        </p:spPr>
      </p:pic>
    </p:spTree>
    <p:extLst>
      <p:ext uri="{BB962C8B-B14F-4D97-AF65-F5344CB8AC3E}">
        <p14:creationId xmlns:p14="http://schemas.microsoft.com/office/powerpoint/2010/main" val="88859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3E45-BA6A-4AEB-A728-A35CF62A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Scroll through the list until you find the location you want to book in.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CD03FE-BD92-4674-AA04-2BB0AAA23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85" y="2108200"/>
            <a:ext cx="5293453" cy="3760788"/>
          </a:xfrm>
        </p:spPr>
      </p:pic>
    </p:spTree>
    <p:extLst>
      <p:ext uri="{BB962C8B-B14F-4D97-AF65-F5344CB8AC3E}">
        <p14:creationId xmlns:p14="http://schemas.microsoft.com/office/powerpoint/2010/main" val="20844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3AB9C-0673-47C9-8F4F-AF4D0323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 Click continue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FCB428-679E-4688-8C6D-8CB8DBEE3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56" y="2108200"/>
            <a:ext cx="6031684" cy="3760788"/>
          </a:xfrm>
        </p:spPr>
      </p:pic>
    </p:spTree>
    <p:extLst>
      <p:ext uri="{BB962C8B-B14F-4D97-AF65-F5344CB8AC3E}">
        <p14:creationId xmlns:p14="http://schemas.microsoft.com/office/powerpoint/2010/main" val="251925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F77D-249C-4FE0-93AD-30911255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Step 8: Find a date, the greyed out boxes are not available, click the arrows at the top to change months.  Available dates are white.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C34E0A-0D9E-4F62-A370-D84BFA051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53" y="2108200"/>
            <a:ext cx="4756558" cy="3760788"/>
          </a:xfrm>
        </p:spPr>
      </p:pic>
    </p:spTree>
    <p:extLst>
      <p:ext uri="{BB962C8B-B14F-4D97-AF65-F5344CB8AC3E}">
        <p14:creationId xmlns:p14="http://schemas.microsoft.com/office/powerpoint/2010/main" val="4370982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413324"/>
      </a:dk2>
      <a:lt2>
        <a:srgbClr val="E4E2E8"/>
      </a:lt2>
      <a:accent1>
        <a:srgbClr val="88AD44"/>
      </a:accent1>
      <a:accent2>
        <a:srgbClr val="ABA439"/>
      </a:accent2>
      <a:accent3>
        <a:srgbClr val="C38A4D"/>
      </a:accent3>
      <a:accent4>
        <a:srgbClr val="B1473B"/>
      </a:accent4>
      <a:accent5>
        <a:srgbClr val="C34D72"/>
      </a:accent5>
      <a:accent6>
        <a:srgbClr val="B13B91"/>
      </a:accent6>
      <a:hlink>
        <a:srgbClr val="C95D6C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219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RetrospectVTI</vt:lpstr>
      <vt:lpstr> How to book a</vt:lpstr>
      <vt:lpstr>Step 1 : go to drivetest.ca</vt:lpstr>
      <vt:lpstr>Step 2: use your email address and student drivers license and expiry date</vt:lpstr>
      <vt:lpstr>Step 3: you will need to check your email and click the verify button.</vt:lpstr>
      <vt:lpstr>Step 4 : select the class of license you are booking.</vt:lpstr>
      <vt:lpstr>Step 5:  Do not click the add air brake to test box.</vt:lpstr>
      <vt:lpstr>Step 6: Scroll through the list until you find the location you want to book in.</vt:lpstr>
      <vt:lpstr>Step 7:  Click continue</vt:lpstr>
      <vt:lpstr>Step 8: Find a date, the greyed out boxes are not available, click the arrows at the top to change months.  Available dates are white.</vt:lpstr>
      <vt:lpstr>Step 9: Select a date.</vt:lpstr>
      <vt:lpstr>Step 10:  Selected date turns blue, hit continue.</vt:lpstr>
      <vt:lpstr>Step 11:  Select the time you would like.</vt:lpstr>
      <vt:lpstr>Step 12: Click continue.</vt:lpstr>
      <vt:lpstr>Step 13:  Check the check here box.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book a</dc:title>
  <dc:creator>OTDS</dc:creator>
  <cp:lastModifiedBy>OTDS</cp:lastModifiedBy>
  <cp:revision>3</cp:revision>
  <dcterms:created xsi:type="dcterms:W3CDTF">2019-07-25T18:09:22Z</dcterms:created>
  <dcterms:modified xsi:type="dcterms:W3CDTF">2019-07-25T18:54:06Z</dcterms:modified>
</cp:coreProperties>
</file>